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5" r:id="rId1"/>
  </p:sldMasterIdLst>
  <p:sldIdLst>
    <p:sldId id="256" r:id="rId2"/>
    <p:sldId id="349" r:id="rId3"/>
    <p:sldId id="351" r:id="rId4"/>
    <p:sldId id="320" r:id="rId5"/>
    <p:sldId id="352" r:id="rId6"/>
    <p:sldId id="353" r:id="rId7"/>
    <p:sldId id="35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113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87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339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69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412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18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3399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239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330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907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1338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4585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490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638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1827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10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51765-0834-4EC4-A0CC-04CF8B272250}" type="datetimeFigureOut">
              <a:rPr lang="de-DE" smtClean="0"/>
              <a:t>03.01.2022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7E7924-18E9-47F3-8809-3F5BC33F7E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59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  <p:sldLayoutId id="2147484310" r:id="rId15"/>
    <p:sldLayoutId id="2147484311" r:id="rId16"/>
  </p:sldLayoutIdLst>
  <p:txStyles>
    <p:titleStyle>
      <a:lvl1pPr marL="457200" indent="-457200" algn="l" defTabSz="457200" rtl="0" eaLnBrk="1" latinLnBrk="0" hangingPunct="1">
        <a:spcBef>
          <a:spcPct val="0"/>
        </a:spcBef>
        <a:buFont typeface="+mj-lt"/>
        <a:buAutoNum type="arabicPeriod"/>
        <a:defRPr sz="2400" kern="120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b="1" dirty="0"/>
              <a:t>Stadt Eupen</a:t>
            </a:r>
            <a:br>
              <a:rPr lang="de-DE" dirty="0"/>
            </a:br>
            <a:r>
              <a:rPr lang="de-DE" sz="3600" dirty="0"/>
              <a:t>Sitzung des Stadtrates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15. Dezember 2021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21FB91F-570A-40E8-BA1A-46D0607E43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87414"/>
            <a:ext cx="1656184" cy="192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7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C1205-20F1-44CB-B360-9EA1262E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54689" cy="1163216"/>
          </a:xfrm>
        </p:spPr>
        <p:txBody>
          <a:bodyPr>
            <a:normAutofit/>
          </a:bodyPr>
          <a:lstStyle/>
          <a:p>
            <a:r>
              <a:rPr lang="de-DE" dirty="0"/>
              <a:t>1.	Jahresbericht 2020 über die Verwaltung  und 	Lage der Gemeindeangelegenheiten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E1B6F3-E095-420A-91F6-B85B44BAA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787853"/>
            <a:ext cx="619268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Der Jahresbericht 2020 wird nach der Sitzung auf der Website veröffentlicht.</a:t>
            </a:r>
          </a:p>
        </p:txBody>
      </p:sp>
    </p:spTree>
    <p:extLst>
      <p:ext uri="{BB962C8B-B14F-4D97-AF65-F5344CB8AC3E}">
        <p14:creationId xmlns:p14="http://schemas.microsoft.com/office/powerpoint/2010/main" val="304154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C1205-20F1-44CB-B360-9EA1262E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058745" cy="875184"/>
          </a:xfrm>
        </p:spPr>
        <p:txBody>
          <a:bodyPr>
            <a:normAutofit/>
          </a:bodyPr>
          <a:lstStyle/>
          <a:p>
            <a:r>
              <a:rPr lang="de-DE" dirty="0"/>
              <a:t>2.	Bericht zur Auswertung der Erfüllung der Aufträge 	der AGR Tilia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E1B6F3-E095-420A-91F6-B85B44BAA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626" y="1700808"/>
            <a:ext cx="619268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Anhand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der im Geschäftsführungsvertrag festgelegten Indikatoren spricht der Stadtrat eine positive Bewertung  für das Tätigkeitsjahr 2020 aus.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994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18785" cy="1320800"/>
          </a:xfrm>
        </p:spPr>
        <p:txBody>
          <a:bodyPr/>
          <a:lstStyle/>
          <a:p>
            <a:r>
              <a:rPr lang="de-DE" dirty="0"/>
              <a:t>3.	Polizeizone Weser-Göhl: </a:t>
            </a:r>
            <a:br>
              <a:rPr lang="de-DE" dirty="0"/>
            </a:br>
            <a:r>
              <a:rPr lang="de-DE" dirty="0"/>
              <a:t>	Festlegung der kommunalen 	Dotation 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930400"/>
            <a:ext cx="6336704" cy="168356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Festlegung der kommunalen Dotation für das Haushaltsjahr 2022 in Höhe von 2.171.462 €.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576467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18785" cy="1320800"/>
          </a:xfrm>
        </p:spPr>
        <p:txBody>
          <a:bodyPr/>
          <a:lstStyle/>
          <a:p>
            <a:r>
              <a:rPr lang="de-DE" dirty="0"/>
              <a:t>4.	Hilfeleistungszone DG: </a:t>
            </a:r>
            <a:br>
              <a:rPr lang="de-DE" dirty="0"/>
            </a:br>
            <a:r>
              <a:rPr lang="de-DE" dirty="0"/>
              <a:t>	Festlegung der kommunalen 	Dotation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772816"/>
            <a:ext cx="612068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Festlegung der kommunalen Dotation für das Haushaltsjahr 2022 in Höhe von 630.814,24 € €.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8050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90793" cy="1163216"/>
          </a:xfrm>
        </p:spPr>
        <p:txBody>
          <a:bodyPr/>
          <a:lstStyle/>
          <a:p>
            <a:r>
              <a:rPr lang="de-DE" dirty="0"/>
              <a:t>5.	Bewilligung von Subsidien: Subsidienliste 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226961"/>
            <a:ext cx="612068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Bewilligung der in der Subsidienliste aufgeführten Beträge mit einem Gesamtvolumen von 1.307.831 €.</a:t>
            </a:r>
          </a:p>
        </p:txBody>
      </p:sp>
    </p:spTree>
    <p:extLst>
      <p:ext uri="{BB962C8B-B14F-4D97-AF65-F5344CB8AC3E}">
        <p14:creationId xmlns:p14="http://schemas.microsoft.com/office/powerpoint/2010/main" val="2831381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EBB80-5C71-4933-B67F-19A2D7B7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490793" cy="1163216"/>
          </a:xfrm>
        </p:spPr>
        <p:txBody>
          <a:bodyPr/>
          <a:lstStyle/>
          <a:p>
            <a:r>
              <a:rPr lang="de-DE" dirty="0"/>
              <a:t>6.	Genehmigung des Haushaltsplans 2022 der Stadt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2252B3-A8A4-4D57-9E2E-AFC792C0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961456"/>
            <a:ext cx="7288601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5E3385E4-D05A-4361-9FC4-7198390EB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24072"/>
              </p:ext>
            </p:extLst>
          </p:nvPr>
        </p:nvGraphicFramePr>
        <p:xfrm>
          <a:off x="1187624" y="1844824"/>
          <a:ext cx="5760640" cy="1188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57658799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929715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Einnahmen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44.964.000 €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42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Ausgabenermächtigungen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46.411.000 €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0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Defizit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1.447.000 €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671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9482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enutzerdefiniert 1">
      <a:dk1>
        <a:srgbClr val="707173"/>
      </a:dk1>
      <a:lt1>
        <a:srgbClr val="FFFFFF"/>
      </a:lt1>
      <a:dk2>
        <a:srgbClr val="AFCB50"/>
      </a:dk2>
      <a:lt2>
        <a:srgbClr val="FFFFFF"/>
      </a:lt2>
      <a:accent1>
        <a:srgbClr val="768EAA"/>
      </a:accent1>
      <a:accent2>
        <a:srgbClr val="AFCB50"/>
      </a:accent2>
      <a:accent3>
        <a:srgbClr val="D2923B"/>
      </a:accent3>
      <a:accent4>
        <a:srgbClr val="D2923B"/>
      </a:accent4>
      <a:accent5>
        <a:srgbClr val="D2923B"/>
      </a:accent5>
      <a:accent6>
        <a:srgbClr val="D2923B"/>
      </a:accent6>
      <a:hlink>
        <a:srgbClr val="0070C0"/>
      </a:hlink>
      <a:folHlink>
        <a:srgbClr val="FFFFFF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169</Words>
  <Application>Microsoft Office PowerPoint</Application>
  <PresentationFormat>Bildschirmpräsentation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Facette</vt:lpstr>
      <vt:lpstr>Stadt Eupen Sitzung des Stadtrates</vt:lpstr>
      <vt:lpstr>1. Jahresbericht 2020 über die Verwaltung  und  Lage der Gemeindeangelegenheiten </vt:lpstr>
      <vt:lpstr>2. Bericht zur Auswertung der Erfüllung der Aufträge  der AGR Tilia </vt:lpstr>
      <vt:lpstr>3. Polizeizone Weser-Göhl:   Festlegung der kommunalen  Dotation 2022</vt:lpstr>
      <vt:lpstr>4. Hilfeleistungszone DG:   Festlegung der kommunalen  Dotation</vt:lpstr>
      <vt:lpstr>5. Bewilligung von Subsidien: Subsidienliste 2022</vt:lpstr>
      <vt:lpstr>6. Genehmigung des Haushaltsplans 2022 der Stadt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MUELLER Wendy</dc:creator>
  <cp:lastModifiedBy>SCHULZ Marga</cp:lastModifiedBy>
  <cp:revision>327</cp:revision>
  <dcterms:created xsi:type="dcterms:W3CDTF">2018-11-08T10:14:26Z</dcterms:created>
  <dcterms:modified xsi:type="dcterms:W3CDTF">2022-01-03T14:21:59Z</dcterms:modified>
</cp:coreProperties>
</file>